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1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3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5" name="Shape 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" name="Shape 26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4" name="Shape 9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5" name="Shape 9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4" name="Shape 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5" name="Shape 3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3" name="Shape 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4" name="Shape 4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2" name="Shape 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3" name="Shape 5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1" name="Shape 6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2" name="Shape 6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/>
              <a:t>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8" name="Shape 6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5" name="Shape 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2" name="Shape 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9" name="Shape 8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0" name="Shape 9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idx="1" type="subTitle"/>
          </p:nvPr>
        </p:nvSpPr>
        <p:spPr>
          <a:xfrm>
            <a:off y="3786737" x="685800"/>
            <a:ext cy="1046400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Shape 9"/>
          <p:cNvSpPr txBox="1"/>
          <p:nvPr>
            <p:ph type="ctrTitle"/>
          </p:nvPr>
        </p:nvSpPr>
        <p:spPr>
          <a:xfrm>
            <a:off y="2111123" x="685800"/>
            <a:ext cy="1546500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5875078" x="457200"/>
            <a:ext cy="692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1pPr>
            <a:lvl2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2pPr>
            <a:lvl3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3pPr>
            <a:lvl4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4pPr>
            <a:lvl5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5pPr>
            <a:lvl6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6pPr>
            <a:lvl7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7pPr>
            <a:lvl8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8pPr>
            <a:lvl9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2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600"/>
              </a:spcBef>
              <a:buClr>
                <a:schemeClr val="lt1"/>
              </a:buClr>
              <a:buSzPct val="166666"/>
              <a:buFont typeface="Arial"/>
              <a:buChar char="•"/>
              <a:defRPr strike="noStrike" u="none" b="0" cap="none" baseline="0" sz="30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-285750" marL="742950">
              <a:spcBef>
                <a:spcPts val="480"/>
              </a:spcBef>
              <a:buClr>
                <a:schemeClr val="lt1"/>
              </a:buClr>
              <a:buSzPct val="100000"/>
              <a:buFont typeface="Courier New"/>
              <a:buChar char="o"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-228600" marL="1143000">
              <a:spcBef>
                <a:spcPts val="480"/>
              </a:spcBef>
              <a:buClr>
                <a:schemeClr val="lt1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-228600" marL="160020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-228600" marL="205740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-228600" marL="251460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-228600" marL="297180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-228600" marL="342900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-228600" marL="388620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0.jpg" Type="http://schemas.openxmlformats.org/officeDocument/2006/relationships/image" Id="rId3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4.xml" Type="http://schemas.openxmlformats.org/officeDocument/2006/relationships/slideLayout" Id="rId1"/><Relationship Target="../media/image12.jpg" Type="http://schemas.openxmlformats.org/officeDocument/2006/relationships/image" Id="rId3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5.xml" Type="http://schemas.openxmlformats.org/officeDocument/2006/relationships/slideLayout" Id="rId1"/><Relationship Target="http://en.wiktionary.org/wiki/ba%C3%B1o" Type="http://schemas.openxmlformats.org/officeDocument/2006/relationships/hyperlink" TargetMode="External" Id="rId4"/><Relationship Target="../media/image16.jpg" Type="http://schemas.openxmlformats.org/officeDocument/2006/relationships/image" Id="rId3"/><Relationship Target="../media/image14.jpg" Type="http://schemas.openxmlformats.org/officeDocument/2006/relationships/image" Id="rId6"/><Relationship Target="../media/image03.jpg" Type="http://schemas.openxmlformats.org/officeDocument/2006/relationships/image" Id="rId5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3.xml" Type="http://schemas.openxmlformats.org/officeDocument/2006/relationships/slideLayout" Id="rId1"/><Relationship Target="../media/image17.jpg" Type="http://schemas.openxmlformats.org/officeDocument/2006/relationships/image" Id="rId4"/><Relationship Target="../media/image04.png" Type="http://schemas.openxmlformats.org/officeDocument/2006/relationships/image" Id="rId3"/><Relationship Target="../media/image13.jpg" Type="http://schemas.openxmlformats.org/officeDocument/2006/relationships/image" Id="rId5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3.xml" Type="http://schemas.openxmlformats.org/officeDocument/2006/relationships/slideLayout" Id="rId1"/><Relationship Target="../media/image08.jpg" Type="http://schemas.openxmlformats.org/officeDocument/2006/relationships/image" Id="rId4"/><Relationship Target="../media/image01.jpg" Type="http://schemas.openxmlformats.org/officeDocument/2006/relationships/image" Id="rId3"/><Relationship Target="../media/image02.jpg" Type="http://schemas.openxmlformats.org/officeDocument/2006/relationships/image" Id="rId5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3.xml" Type="http://schemas.openxmlformats.org/officeDocument/2006/relationships/slideLayout" Id="rId1"/><Relationship Target="../media/image06.jpg" Type="http://schemas.openxmlformats.org/officeDocument/2006/relationships/image" Id="rId4"/><Relationship Target="../media/image09.jpg" Type="http://schemas.openxmlformats.org/officeDocument/2006/relationships/image" Id="rId3"/><Relationship Target="../media/image05.jpg" Type="http://schemas.openxmlformats.org/officeDocument/2006/relationships/image" Id="rId5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5.xml" Type="http://schemas.openxmlformats.org/officeDocument/2006/relationships/slideLayout" Id="rId1"/><Relationship Target="../media/image10.jpg" Type="http://schemas.openxmlformats.org/officeDocument/2006/relationships/image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5.xml" Type="http://schemas.openxmlformats.org/officeDocument/2006/relationships/slideLayout" Id="rId1"/><Relationship Target="../media/image07.jp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5.xml" Type="http://schemas.openxmlformats.org/officeDocument/2006/relationships/slideLayout" Id="rId1"/><Relationship Target="../media/image11.jp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5.xml" Type="http://schemas.openxmlformats.org/officeDocument/2006/relationships/slideLayout" Id="rId1"/><Relationship Target="../media/image15.jp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type="ctrTitle"/>
          </p:nvPr>
        </p:nvSpPr>
        <p:spPr>
          <a:xfrm>
            <a:off y="759923" x="685800"/>
            <a:ext cy="1546500" cx="77724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 rtl="0" lvl="0">
              <a:buClr>
                <a:srgbClr val="000000"/>
              </a:buClr>
              <a:buSzPct val="25000"/>
              <a:buFont typeface="Arial"/>
              <a:buNone/>
            </a:pPr>
            <a:r>
              <a:rPr u="sng" lang="es">
                <a:solidFill>
                  <a:srgbClr val="CC0000"/>
                </a:solidFill>
              </a:rPr>
              <a:t>Ropa</a:t>
            </a:r>
          </a:p>
          <a:p>
            <a:pPr>
              <a:buNone/>
            </a:pPr>
            <a:r>
              <a:rPr u="sng" lang="es">
                <a:solidFill>
                  <a:srgbClr val="CC0000"/>
                </a:solidFill>
              </a:rPr>
              <a:t>Creativa y Vistosa </a:t>
            </a:r>
          </a:p>
        </p:txBody>
      </p:sp>
      <p:sp>
        <p:nvSpPr>
          <p:cNvPr id="24" name="Shape 24"/>
          <p:cNvSpPr txBox="1"/>
          <p:nvPr>
            <p:ph idx="1" type="subTitle"/>
          </p:nvPr>
        </p:nvSpPr>
        <p:spPr>
          <a:xfrm>
            <a:off y="3850462" x="685799"/>
            <a:ext cy="1926599" cx="81543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algn="ctr" rtl="0" lvl="0">
              <a:buNone/>
            </a:pPr>
            <a:r>
              <a:rPr sz="3600" lang="es">
                <a:solidFill>
                  <a:srgbClr val="CC0000"/>
                </a:solidFill>
              </a:rPr>
              <a:t>Diseñado por </a:t>
            </a:r>
          </a:p>
          <a:p>
            <a:pPr algn="ctr">
              <a:buNone/>
            </a:pPr>
            <a:r>
              <a:rPr sz="3600" lang="es">
                <a:solidFill>
                  <a:srgbClr val="CC0000"/>
                </a:solidFill>
              </a:rPr>
              <a:t>Cody Silverman y Luke Gustavson</a:t>
            </a:r>
          </a:p>
        </p:txBody>
      </p:sp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92" name="Shape 9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3" name="Shape 93"/>
          <p:cNvSpPr txBox="1"/>
          <p:nvPr>
            <p:ph type="title"/>
          </p:nvPr>
        </p:nvSpPr>
        <p:spPr>
          <a:xfrm>
            <a:off y="3697725" x="953500"/>
            <a:ext cy="2195699" cx="77520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 algn="ctr" rtl="0" lvl="0">
              <a:buNone/>
            </a:pPr>
            <a:r>
              <a:rPr sz="9600" lang="es">
                <a:solidFill>
                  <a:srgbClr val="9900FF"/>
                </a:solidFill>
              </a:rPr>
              <a:t>
</a:t>
            </a:r>
          </a:p>
          <a:p>
            <a:r>
              <a:t/>
            </a:r>
          </a:p>
          <a:p>
            <a:pPr algn="ctr">
              <a:buNone/>
            </a:pPr>
            <a:r>
              <a:rPr b="1" sz="9600" lang="es">
                <a:solidFill>
                  <a:srgbClr val="9900FF"/>
                </a:solidFill>
              </a:rPr>
              <a:t>El Extremo!</a:t>
            </a:r>
          </a:p>
        </p:txBody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y="579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 algn="ctr">
              <a:buNone/>
            </a:pPr>
            <a:r>
              <a:rPr u="sng" sz="7200" lang="es"/>
              <a:t>El </a:t>
            </a:r>
            <a:r>
              <a:rPr u="sng" b="1" sz="7200" lang="es"/>
              <a:t>Verano</a:t>
            </a:r>
          </a:p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y="5466628" x="-3485"/>
            <a:ext cy="1279200" cx="8981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algn="just" rtl="0" lvl="0">
              <a:buNone/>
            </a:pPr>
            <a:r>
              <a:rPr sz="2400" lang="es">
                <a:solidFill>
                  <a:srgbClr val="0000FF"/>
                </a:solidFill>
              </a:rPr>
              <a:t> Juanita </a:t>
            </a:r>
            <a:r>
              <a:rPr b="1" sz="2400" lang="es">
                <a:solidFill>
                  <a:srgbClr val="0000FF"/>
                </a:solidFill>
              </a:rPr>
              <a:t>lleva</a:t>
            </a:r>
            <a:r>
              <a:rPr sz="2400" lang="es">
                <a:solidFill>
                  <a:srgbClr val="0000FF"/>
                </a:solidFill>
              </a:rPr>
              <a:t> un </a:t>
            </a:r>
            <a:r>
              <a:rPr b="1" sz="2400" lang="es">
                <a:solidFill>
                  <a:srgbClr val="0000FF"/>
                </a:solidFill>
              </a:rPr>
              <a:t>traje de </a:t>
            </a:r>
            <a:r>
              <a:rPr b="1" sz="2400" lang="es">
                <a:solidFill>
                  <a:srgbClr val="0000FF"/>
                </a:solidFill>
                <a:hlinkClick r:id="rId4"/>
              </a:rPr>
              <a:t>baño</a:t>
            </a:r>
            <a:r>
              <a:rPr b="1" sz="2400" lang="es">
                <a:solidFill>
                  <a:srgbClr val="0000FF"/>
                </a:solidFill>
              </a:rPr>
              <a:t> azul.</a:t>
            </a:r>
          </a:p>
          <a:p>
            <a:pPr algn="l" rtl="0" lvl="0">
              <a:buNone/>
            </a:pPr>
            <a:r>
              <a:rPr sz="2400" lang="es">
                <a:solidFill>
                  <a:srgbClr val="0000FF"/>
                </a:solidFill>
              </a:rPr>
              <a:t> Juanita es </a:t>
            </a:r>
            <a:r>
              <a:rPr b="1" sz="2400" lang="es">
                <a:solidFill>
                  <a:srgbClr val="0000FF"/>
                </a:solidFill>
              </a:rPr>
              <a:t>elegante</a:t>
            </a:r>
            <a:r>
              <a:rPr sz="2400" lang="es">
                <a:solidFill>
                  <a:srgbClr val="0000FF"/>
                </a:solidFill>
              </a:rPr>
              <a:t> y </a:t>
            </a:r>
            <a:r>
              <a:rPr b="1" sz="2400" lang="es">
                <a:solidFill>
                  <a:srgbClr val="0000FF"/>
                </a:solidFill>
              </a:rPr>
              <a:t>bonita</a:t>
            </a:r>
            <a:r>
              <a:rPr sz="2400" lang="es">
                <a:solidFill>
                  <a:srgbClr val="0000FF"/>
                </a:solidFill>
              </a:rPr>
              <a:t>. </a:t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id="31" name="Shape 31"/>
          <p:cNvSpPr/>
          <p:nvPr/>
        </p:nvSpPr>
        <p:spPr>
          <a:xfrm>
            <a:off y="1086169" x="705375"/>
            <a:ext cy="3314295" cx="2207649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id="32" name="Shape 32"/>
          <p:cNvSpPr/>
          <p:nvPr/>
        </p:nvSpPr>
        <p:spPr>
          <a:xfrm>
            <a:off y="1063055" x="6187361"/>
            <a:ext cy="3360521" cx="2499438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</p:sp>
      <p:sp>
        <p:nvSpPr>
          <p:cNvPr id="33" name="Shape 33"/>
          <p:cNvSpPr txBox="1"/>
          <p:nvPr/>
        </p:nvSpPr>
        <p:spPr>
          <a:xfrm>
            <a:off y="5433478" x="4896675"/>
            <a:ext cy="1240199" cx="43502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sz="2400" lang="es"/>
              <a:t>    </a:t>
            </a:r>
            <a:r>
              <a:rPr sz="2400" lang="es">
                <a:solidFill>
                  <a:srgbClr val="0000FF"/>
                </a:solidFill>
              </a:rPr>
              <a:t>Adela lleva un traje de baño                  </a:t>
            </a:r>
          </a:p>
          <a:p>
            <a:pPr rtl="0" lvl="0">
              <a:buNone/>
            </a:pPr>
            <a:r>
              <a:rPr b="1" sz="2400" lang="es">
                <a:solidFill>
                  <a:srgbClr val="0000FF"/>
                </a:solidFill>
              </a:rPr>
              <a:t>  rosado y cómodo.</a:t>
            </a:r>
          </a:p>
          <a:p>
            <a:r>
              <a:t/>
            </a:r>
          </a:p>
        </p:txBody>
      </p:sp>
    </p:spTree>
  </p:cSld>
  <p:clrMapOvr>
    <a:masterClrMapping/>
  </p:clrMapOvr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  <mc:AlternateContent>
    <mc:Choice Requires="p14">
      <p:transition spd="slow">
        <p14:prism dir="l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37" name="Shape 3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8" name="Shape 3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 algn="ctr" rtl="0" lvl="0">
              <a:buNone/>
            </a:pPr>
            <a:r>
              <a:rPr u="sng" sz="7200" lang="es"/>
              <a:t>El </a:t>
            </a:r>
            <a:r>
              <a:rPr u="sng" b="1" sz="7200" lang="es"/>
              <a:t>Invierno</a:t>
            </a:r>
          </a:p>
        </p:txBody>
      </p:sp>
      <p:sp>
        <p:nvSpPr>
          <p:cNvPr id="39" name="Shape 39"/>
          <p:cNvSpPr txBox="1"/>
          <p:nvPr>
            <p:ph idx="1" type="body"/>
          </p:nvPr>
        </p:nvSpPr>
        <p:spPr>
          <a:xfrm>
            <a:off y="3089125" x="457200"/>
            <a:ext cy="4840199" cx="40385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algn="ctr" rtl="0" lvl="0">
              <a:buNone/>
            </a:pPr>
            <a:r>
              <a:rPr sz="2400" lang="es">
                <a:solidFill>
                  <a:srgbClr val="000000"/>
                </a:solidFill>
              </a:rPr>
              <a:t>
</a:t>
            </a:r>
          </a:p>
          <a:p>
            <a:r>
              <a:t/>
            </a:r>
          </a:p>
          <a:p>
            <a:r>
              <a:t/>
            </a:r>
          </a:p>
          <a:p>
            <a:pPr algn="l" rtl="0" lvl="0">
              <a:buNone/>
            </a:pPr>
            <a:r>
              <a:rPr sz="2400" lang="es">
                <a:solidFill>
                  <a:srgbClr val="274E13"/>
                </a:solidFill>
              </a:rPr>
              <a:t>Julio lleva un </a:t>
            </a:r>
            <a:r>
              <a:rPr b="1" sz="2400" lang="es">
                <a:solidFill>
                  <a:srgbClr val="274E13"/>
                </a:solidFill>
              </a:rPr>
              <a:t>abrigo negro.       </a:t>
            </a:r>
            <a:r>
              <a:rPr sz="2400" lang="es">
                <a:solidFill>
                  <a:srgbClr val="274E13"/>
                </a:solidFill>
              </a:rPr>
              <a:t>                  La chaqueta es </a:t>
            </a:r>
            <a:r>
              <a:rPr b="1" sz="2400" lang="es">
                <a:solidFill>
                  <a:srgbClr val="274E13"/>
                </a:solidFill>
              </a:rPr>
              <a:t>de lana.</a:t>
            </a:r>
          </a:p>
        </p:txBody>
      </p:sp>
      <p:sp>
        <p:nvSpPr>
          <p:cNvPr id="40" name="Shape 40"/>
          <p:cNvSpPr/>
          <p:nvPr/>
        </p:nvSpPr>
        <p:spPr>
          <a:xfrm>
            <a:off y="1480796" x="746275"/>
            <a:ext cy="2655291" cx="254158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41" name="Shape 41"/>
          <p:cNvSpPr/>
          <p:nvPr/>
        </p:nvSpPr>
        <p:spPr>
          <a:xfrm>
            <a:off y="1236271" x="5641519"/>
            <a:ext cy="2719340" cx="3104685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id="42" name="Shape 42"/>
          <p:cNvSpPr txBox="1"/>
          <p:nvPr>
            <p:ph idx="2" type="body"/>
          </p:nvPr>
        </p:nvSpPr>
        <p:spPr>
          <a:xfrm>
            <a:off y="3386400" x="5144500"/>
            <a:ext cy="3471599" cx="37077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sz="2400" lang="es">
                <a:solidFill>
                  <a:srgbClr val="000000"/>
                </a:solidFill>
              </a:rPr>
              <a:t>
</a:t>
            </a:r>
          </a:p>
          <a:p>
            <a:r>
              <a:t/>
            </a:r>
          </a:p>
          <a:p>
            <a:pPr rtl="0" lvl="0">
              <a:buClr>
                <a:srgbClr val="000000"/>
              </a:buClr>
              <a:buSzPct val="45833"/>
              <a:buFont typeface="Arial"/>
              <a:buNone/>
            </a:pPr>
            <a:r>
              <a:rPr sz="2400" lang="es">
                <a:solidFill>
                  <a:srgbClr val="274E13"/>
                </a:solidFill>
              </a:rPr>
              <a:t>Lola lleva </a:t>
            </a:r>
            <a:r>
              <a:rPr b="1" sz="2400" lang="es">
                <a:solidFill>
                  <a:srgbClr val="274E13"/>
                </a:solidFill>
              </a:rPr>
              <a:t>pantalones </a:t>
            </a:r>
            <a:r>
              <a:rPr sz="2400" lang="es">
                <a:solidFill>
                  <a:srgbClr val="274E13"/>
                </a:solidFill>
              </a:rPr>
              <a:t>de nieve.  Lola lleva </a:t>
            </a:r>
            <a:r>
              <a:rPr b="1" sz="2400" lang="es">
                <a:solidFill>
                  <a:srgbClr val="274E13"/>
                </a:solidFill>
              </a:rPr>
              <a:t>botas</a:t>
            </a:r>
            <a:r>
              <a:rPr sz="2400" lang="es">
                <a:solidFill>
                  <a:srgbClr val="274E13"/>
                </a:solidFill>
              </a:rPr>
              <a:t> rosadas. </a:t>
            </a:r>
          </a:p>
          <a:p>
            <a:pPr algn="ctr" rtl="0" lvl="0">
              <a:buClr>
                <a:srgbClr val="000000"/>
              </a:buClr>
              <a:buSzPct val="45833"/>
              <a:buFont typeface="Arial"/>
              <a:buNone/>
            </a:pPr>
            <a:r>
              <a:rPr sz="2400" lang="es">
                <a:solidFill>
                  <a:srgbClr val="274E13"/>
                </a:solidFill>
              </a:rPr>
              <a:t>                     </a:t>
            </a:r>
            <a:r>
              <a:rPr sz="2400" lang="es">
                <a:solidFill>
                  <a:srgbClr val="000000"/>
                </a:solidFill>
              </a:rPr>
              <a:t>                         </a:t>
            </a:r>
          </a:p>
        </p:txBody>
      </p:sp>
    </p:spTree>
  </p:cSld>
  <p:clrMapOvr>
    <a:masterClrMapping/>
  </p:clrMapOvr>
  <mc:AlternateContent>
    <mc:Choice Requires="p14">
      <p:transition spd="slow">
        <p14:gallery dir="l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46" name="Shape 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 algn="ctr" rtl="0" lvl="0">
              <a:buNone/>
            </a:pPr>
            <a:r>
              <a:rPr u="sng" sz="7200" lang="es"/>
              <a:t>El </a:t>
            </a:r>
            <a:r>
              <a:rPr u="sng" b="1" sz="7200" lang="es"/>
              <a:t>Otoño</a:t>
            </a:r>
          </a:p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lang="es">
                <a:solidFill>
                  <a:srgbClr val="000000"/>
                </a:solidFill>
              </a:rPr>
              <a:t>
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pPr rtl="0" lvl="0">
              <a:buNone/>
            </a:pPr>
            <a:r>
              <a:rPr lang="es">
                <a:solidFill>
                  <a:srgbClr val="F3F3F3"/>
                </a:solidFill>
              </a:rPr>
              <a:t>Gabriela lleva una chaqueta </a:t>
            </a:r>
            <a:r>
              <a:rPr b="1" lang="es">
                <a:solidFill>
                  <a:srgbClr val="F3F3F3"/>
                </a:solidFill>
              </a:rPr>
              <a:t>violeta</a:t>
            </a:r>
            <a:r>
              <a:rPr lang="es">
                <a:solidFill>
                  <a:srgbClr val="F3F3F3"/>
                </a:solidFill>
              </a:rPr>
              <a:t>. Gabriela está sentada en deja </a:t>
            </a:r>
            <a:r>
              <a:rPr b="1" lang="es">
                <a:solidFill>
                  <a:srgbClr val="F3F3F3"/>
                </a:solidFill>
              </a:rPr>
              <a:t>amarillo</a:t>
            </a:r>
            <a:r>
              <a:rPr lang="es">
                <a:solidFill>
                  <a:srgbClr val="F3F3F3"/>
                </a:solidFill>
              </a:rPr>
              <a:t>. </a:t>
            </a:r>
          </a:p>
        </p:txBody>
      </p:sp>
      <p:sp>
        <p:nvSpPr>
          <p:cNvPr id="49" name="Shape 49"/>
          <p:cNvSpPr/>
          <p:nvPr/>
        </p:nvSpPr>
        <p:spPr>
          <a:xfrm>
            <a:off y="701181" x="141067"/>
            <a:ext cy="3532283" cx="2362183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50" name="Shape 50"/>
          <p:cNvSpPr/>
          <p:nvPr/>
        </p:nvSpPr>
        <p:spPr>
          <a:xfrm>
            <a:off y="1297138" x="4991463"/>
            <a:ext cy="2340371" cx="3506944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id="51" name="Shape 51"/>
          <p:cNvSpPr txBox="1"/>
          <p:nvPr>
            <p:ph idx="2" type="body"/>
          </p:nvPr>
        </p:nvSpPr>
        <p:spPr>
          <a:xfrm>
            <a:off y="2781625" x="356942"/>
            <a:ext cy="3903600" cx="37185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lang="es"/>
              <a:t>
</a:t>
            </a:r>
          </a:p>
          <a:p>
            <a:r>
              <a:t/>
            </a:r>
          </a:p>
          <a:p>
            <a:pPr rtl="0" lvl="0">
              <a:buNone/>
            </a:pPr>
            <a:r>
              <a:rPr lang="es">
                <a:solidFill>
                  <a:srgbClr val="F3F3F3"/>
                </a:solidFill>
              </a:rPr>
              <a:t>Carmelo lleva </a:t>
            </a:r>
            <a:r>
              <a:rPr b="1" lang="es">
                <a:solidFill>
                  <a:srgbClr val="F3F3F3"/>
                </a:solidFill>
              </a:rPr>
              <a:t>bluejeans.</a:t>
            </a:r>
            <a:r>
              <a:rPr lang="es">
                <a:solidFill>
                  <a:srgbClr val="F3F3F3"/>
                </a:solidFill>
              </a:rPr>
              <a:t> Carmelo lleva una </a:t>
            </a:r>
            <a:r>
              <a:rPr b="1" lang="es">
                <a:solidFill>
                  <a:srgbClr val="F3F3F3"/>
                </a:solidFill>
              </a:rPr>
              <a:t>camisa blanca </a:t>
            </a:r>
            <a:r>
              <a:rPr lang="es">
                <a:solidFill>
                  <a:srgbClr val="F3F3F3"/>
                </a:solidFill>
              </a:rPr>
              <a:t>y</a:t>
            </a:r>
            <a:r>
              <a:rPr b="1" lang="es">
                <a:solidFill>
                  <a:srgbClr val="F3F3F3"/>
                </a:solidFill>
              </a:rPr>
              <a:t> zapatos marrón.</a:t>
            </a:r>
          </a:p>
        </p:txBody>
      </p: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55" name="Shape 5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6" name="Shape 5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algn="ctr">
              <a:buNone/>
            </a:pPr>
            <a:r>
              <a:rPr u="sng" sz="7200" lang="es"/>
              <a:t>La Primavera</a:t>
            </a:r>
          </a:p>
        </p:txBody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lang="es">
                <a:solidFill>
                  <a:srgbClr val="000000"/>
                </a:solidFill>
              </a:rPr>
              <a:t>
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pPr>
              <a:buNone/>
            </a:pPr>
            <a:r>
              <a:rPr lang="es">
                <a:solidFill>
                  <a:srgbClr val="FFFF00"/>
                </a:solidFill>
              </a:rPr>
              <a:t>Guadalupe lleva un </a:t>
            </a:r>
            <a:r>
              <a:rPr b="1" lang="es">
                <a:solidFill>
                  <a:srgbClr val="FFFF00"/>
                </a:solidFill>
              </a:rPr>
              <a:t>impermeable rojo.  </a:t>
            </a:r>
            <a:r>
              <a:rPr lang="es">
                <a:solidFill>
                  <a:srgbClr val="FFFF00"/>
                </a:solidFill>
              </a:rPr>
              <a:t>Guadalupe lleva </a:t>
            </a:r>
            <a:r>
              <a:rPr b="1" lang="es">
                <a:solidFill>
                  <a:srgbClr val="FFFF00"/>
                </a:solidFill>
              </a:rPr>
              <a:t>pantalones cortos </a:t>
            </a:r>
            <a:r>
              <a:rPr lang="es">
                <a:solidFill>
                  <a:srgbClr val="FFFF00"/>
                </a:solidFill>
              </a:rPr>
              <a:t>blancos.</a:t>
            </a:r>
          </a:p>
        </p:txBody>
      </p:sp>
      <p:sp>
        <p:nvSpPr>
          <p:cNvPr id="58" name="Shape 58"/>
          <p:cNvSpPr txBox="1"/>
          <p:nvPr>
            <p:ph idx="2" type="body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lang="es"/>
              <a:t>
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pPr>
              <a:buNone/>
            </a:pPr>
            <a:r>
              <a:rPr lang="es">
                <a:solidFill>
                  <a:srgbClr val="FFFF00"/>
                </a:solidFill>
              </a:rPr>
              <a:t>Leonardo lleva una </a:t>
            </a:r>
            <a:r>
              <a:rPr b="1" lang="es">
                <a:solidFill>
                  <a:srgbClr val="FFFF00"/>
                </a:solidFill>
              </a:rPr>
              <a:t>camiseta de rayas. </a:t>
            </a:r>
            <a:r>
              <a:rPr lang="es">
                <a:solidFill>
                  <a:srgbClr val="FFFF00"/>
                </a:solidFill>
              </a:rPr>
              <a:t>Es</a:t>
            </a:r>
            <a:r>
              <a:rPr b="1" lang="es">
                <a:solidFill>
                  <a:srgbClr val="FFFF00"/>
                </a:solidFill>
              </a:rPr>
              <a:t> casual.  </a:t>
            </a:r>
          </a:p>
        </p:txBody>
      </p:sp>
      <p:sp>
        <p:nvSpPr>
          <p:cNvPr id="59" name="Shape 59"/>
          <p:cNvSpPr/>
          <p:nvPr/>
        </p:nvSpPr>
        <p:spPr>
          <a:xfrm>
            <a:off y="1417637" x="680825"/>
            <a:ext cy="2422700" cx="226763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60" name="Shape 60"/>
          <p:cNvSpPr/>
          <p:nvPr/>
        </p:nvSpPr>
        <p:spPr>
          <a:xfrm>
            <a:off y="1540013" x="4735400"/>
            <a:ext cy="2212549" cx="3335989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mc:AlternateContent>
    <mc:Choice Requires="p14">
      <p:transition spd="slow">
        <p14:flip dir="l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4" name="Shape 6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5" name="Shape 65"/>
          <p:cNvSpPr txBox="1"/>
          <p:nvPr>
            <p:ph type="ctrTitle"/>
          </p:nvPr>
        </p:nvSpPr>
        <p:spPr>
          <a:xfrm>
            <a:off y="331991" x="1371600"/>
            <a:ext cy="1470000" cx="6400799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 algn="ctr">
              <a:buNone/>
            </a:pPr>
            <a:r>
              <a:rPr sz="6000" lang="es"/>
              <a:t>El Verano</a:t>
            </a:r>
          </a:p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y="4427537" x="1574800"/>
            <a:ext cy="1896600" cx="65325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sz="3000" lang="es">
                <a:solidFill>
                  <a:srgbClr val="FFFFFF"/>
                </a:solidFill>
              </a:rPr>
              <a:t>Ropa Para Verano:</a:t>
            </a:r>
          </a:p>
          <a:p>
            <a:pPr>
              <a:buNone/>
            </a:pPr>
            <a:r>
              <a:rPr b="1" sz="3000" lang="es">
                <a:solidFill>
                  <a:srgbClr val="FFFFFF"/>
                </a:solidFill>
              </a:rPr>
              <a:t>sandalias, aretes, gafas de sol, anillo </a:t>
            </a:r>
            <a:r>
              <a:rPr sz="3000" lang="es">
                <a:solidFill>
                  <a:srgbClr val="FFFFFF"/>
                </a:solidFill>
              </a:rPr>
              <a:t>y </a:t>
            </a:r>
            <a:r>
              <a:rPr b="1" sz="3000" lang="es">
                <a:solidFill>
                  <a:srgbClr val="FFFFFF"/>
                </a:solidFill>
              </a:rPr>
              <a:t>collar</a:t>
            </a:r>
          </a:p>
        </p:txBody>
      </p:sp>
      <p:sp>
        <p:nvSpPr>
          <p:cNvPr id="67" name="Shape 67"/>
          <p:cNvSpPr/>
          <p:nvPr/>
        </p:nvSpPr>
        <p:spPr>
          <a:xfrm>
            <a:off y="1903028" x="2671500"/>
            <a:ext cy="2451959" cx="3939288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" name="Shape 7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2" name="Shape 72"/>
          <p:cNvSpPr txBox="1"/>
          <p:nvPr>
            <p:ph type="ctrTitle"/>
          </p:nvPr>
        </p:nvSpPr>
        <p:spPr>
          <a:xfrm>
            <a:off y="248966" x="1814425"/>
            <a:ext cy="1470000" cx="6400799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 algn="ctr">
              <a:buNone/>
            </a:pPr>
            <a:r>
              <a:rPr sz="5500" lang="es"/>
              <a:t>El Invierno</a:t>
            </a:r>
          </a:p>
        </p:txBody>
      </p:sp>
      <p:sp>
        <p:nvSpPr>
          <p:cNvPr id="73" name="Shape 73"/>
          <p:cNvSpPr/>
          <p:nvPr/>
        </p:nvSpPr>
        <p:spPr>
          <a:xfrm>
            <a:off y="1901641" x="2642412"/>
            <a:ext cy="2869587" cx="4310097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y="4942287" x="1006800"/>
            <a:ext cy="1747200" cx="71304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sz="3000" lang="es">
                <a:solidFill>
                  <a:srgbClr val="F3F3F3"/>
                </a:solidFill>
              </a:rPr>
              <a:t>Ropa Para Invierno:</a:t>
            </a:r>
          </a:p>
          <a:p>
            <a:pPr>
              <a:buNone/>
            </a:pPr>
            <a:r>
              <a:rPr b="1" sz="3000" lang="es">
                <a:solidFill>
                  <a:srgbClr val="F3F3F3"/>
                </a:solidFill>
              </a:rPr>
              <a:t>botas</a:t>
            </a:r>
            <a:r>
              <a:rPr sz="3000" lang="es">
                <a:solidFill>
                  <a:srgbClr val="F3F3F3"/>
                </a:solidFill>
              </a:rPr>
              <a:t>, </a:t>
            </a:r>
            <a:r>
              <a:rPr b="1" sz="3000" lang="es">
                <a:solidFill>
                  <a:srgbClr val="F3F3F3"/>
                </a:solidFill>
              </a:rPr>
              <a:t>mitones</a:t>
            </a:r>
            <a:r>
              <a:rPr sz="3000" lang="es">
                <a:solidFill>
                  <a:srgbClr val="F3F3F3"/>
                </a:solidFill>
              </a:rPr>
              <a:t>, </a:t>
            </a:r>
            <a:r>
              <a:rPr b="1" sz="3000" lang="es">
                <a:solidFill>
                  <a:srgbClr val="F3F3F3"/>
                </a:solidFill>
              </a:rPr>
              <a:t>pantuflas,</a:t>
            </a:r>
            <a:r>
              <a:rPr sz="3000" lang="es">
                <a:solidFill>
                  <a:srgbClr val="F3F3F3"/>
                </a:solidFill>
              </a:rPr>
              <a:t> sombrero de Invierno, </a:t>
            </a:r>
            <a:r>
              <a:rPr b="1" sz="3000" lang="es">
                <a:solidFill>
                  <a:srgbClr val="F3F3F3"/>
                </a:solidFill>
              </a:rPr>
              <a:t>cinturón</a:t>
            </a:r>
            <a:r>
              <a:rPr sz="3000" lang="es">
                <a:solidFill>
                  <a:srgbClr val="F3F3F3"/>
                </a:solidFill>
              </a:rPr>
              <a:t> y </a:t>
            </a:r>
            <a:r>
              <a:rPr b="1" sz="3000" lang="es">
                <a:solidFill>
                  <a:srgbClr val="F3F3F3"/>
                </a:solidFill>
              </a:rPr>
              <a:t>bufanda</a:t>
            </a:r>
          </a:p>
        </p:txBody>
      </p:sp>
    </p:spTree>
  </p:cSld>
  <p:clrMapOvr>
    <a:masterClrMapping/>
  </p:clrMapOvr>
  <mc:AlternateContent>
    <mc:Choice Requires="p14">
      <p:transition spd="slow">
        <p14:gallery dir="l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8" name="Shape 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>
            <a:off y="274637" x="457200"/>
            <a:ext cy="1143000" cx="687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 algn="ctr">
              <a:buNone/>
            </a:pPr>
            <a:r>
              <a:rPr sz="6000" lang="es"/>
              <a:t>El Otoño</a:t>
            </a:r>
          </a:p>
        </p:txBody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y="5291021" x="2044675"/>
            <a:ext cy="1477199" cx="6020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sz="3000" lang="es">
                <a:solidFill>
                  <a:srgbClr val="FFFFFF"/>
                </a:solidFill>
              </a:rPr>
              <a:t>Ropa Para Otoño:</a:t>
            </a:r>
          </a:p>
          <a:p>
            <a:pPr>
              <a:buNone/>
            </a:pPr>
            <a:r>
              <a:rPr b="1" sz="3000" lang="es">
                <a:solidFill>
                  <a:srgbClr val="FFFFFF"/>
                </a:solidFill>
              </a:rPr>
              <a:t>suéter, chaqueta, pijama y sudadera </a:t>
            </a:r>
          </a:p>
        </p:txBody>
      </p:sp>
      <p:sp>
        <p:nvSpPr>
          <p:cNvPr id="81" name="Shape 81"/>
          <p:cNvSpPr/>
          <p:nvPr/>
        </p:nvSpPr>
        <p:spPr>
          <a:xfrm>
            <a:off y="1579650" x="2404084"/>
            <a:ext cy="3134068" cx="4682558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5" name="Shape 8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6" name="Shape 86"/>
          <p:cNvSpPr txBox="1"/>
          <p:nvPr>
            <p:ph idx="1" type="body"/>
          </p:nvPr>
        </p:nvSpPr>
        <p:spPr>
          <a:xfrm>
            <a:off y="5207944" x="1762375"/>
            <a:ext cy="1514699" cx="66986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sz="3000" lang="es">
                <a:solidFill>
                  <a:srgbClr val="FFFFFF"/>
                </a:solidFill>
              </a:rPr>
              <a:t>Ropa Primavera:</a:t>
            </a:r>
          </a:p>
          <a:p>
            <a:pPr rtl="0" lvl="0">
              <a:buNone/>
            </a:pPr>
            <a:r>
              <a:rPr b="1" sz="3000" lang="es">
                <a:solidFill>
                  <a:srgbClr val="FFFFFF"/>
                </a:solidFill>
              </a:rPr>
              <a:t>falda, blusa, bolsa, gorra, chaleco </a:t>
            </a:r>
            <a:r>
              <a:rPr sz="3000" lang="es">
                <a:solidFill>
                  <a:srgbClr val="FFFFFF"/>
                </a:solidFill>
              </a:rPr>
              <a:t>y</a:t>
            </a:r>
            <a:r>
              <a:rPr b="1" sz="3000" lang="es">
                <a:solidFill>
                  <a:srgbClr val="FFFFFF"/>
                </a:solidFill>
              </a:rPr>
              <a:t> vestido</a:t>
            </a:r>
            <a:r>
              <a:rPr sz="3000" lang="es">
                <a:solidFill>
                  <a:srgbClr val="FFFFFF"/>
                </a:solidFill>
              </a:rPr>
              <a:t> </a:t>
            </a:r>
            <a:r>
              <a:rPr b="1" sz="3000" lang="es">
                <a:solidFill>
                  <a:srgbClr val="FFFFFF"/>
                </a:solidFill>
              </a:rPr>
              <a:t> </a:t>
            </a:r>
          </a:p>
          <a:p>
            <a:r>
              <a:t/>
            </a:r>
          </a:p>
        </p:txBody>
      </p:sp>
      <p:sp>
        <p:nvSpPr>
          <p:cNvPr id="87" name="Shape 87"/>
          <p:cNvSpPr txBox="1"/>
          <p:nvPr>
            <p:ph type="title"/>
          </p:nvPr>
        </p:nvSpPr>
        <p:spPr>
          <a:xfrm>
            <a:off y="274637" x="457200"/>
            <a:ext cy="1143000" cx="687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 algn="ctr">
              <a:buNone/>
            </a:pPr>
            <a:r>
              <a:rPr sz="6000" lang="es"/>
              <a:t>La Primavera</a:t>
            </a:r>
          </a:p>
        </p:txBody>
      </p:sp>
      <p:sp>
        <p:nvSpPr>
          <p:cNvPr id="88" name="Shape 88"/>
          <p:cNvSpPr/>
          <p:nvPr/>
        </p:nvSpPr>
        <p:spPr>
          <a:xfrm>
            <a:off y="1417637" x="2342212"/>
            <a:ext cy="3580719" cx="4791721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mc:AlternateContent>
    <mc:Choice Requires="p14">
      <p:transition spd="slow">
        <p14:flip dir="l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Custom 346">
      <a:dk1>
        <a:srgbClr val="000000"/>
      </a:dk1>
      <a:lt1>
        <a:srgbClr val="FFFFFF"/>
      </a:lt1>
      <a:dk2>
        <a:srgbClr val="4C4C4C"/>
      </a:dk2>
      <a:lt2>
        <a:srgbClr val="CCCCCC"/>
      </a:lt2>
      <a:accent1>
        <a:srgbClr val="89B4B8"/>
      </a:accent1>
      <a:accent2>
        <a:srgbClr val="AFA6CA"/>
      </a:accent2>
      <a:accent3>
        <a:srgbClr val="A5B492"/>
      </a:accent3>
      <a:accent4>
        <a:srgbClr val="E8CD6D"/>
      </a:accent4>
      <a:accent5>
        <a:srgbClr val="F4A447"/>
      </a:accent5>
      <a:accent6>
        <a:srgbClr val="D09D94"/>
      </a:accent6>
      <a:hlink>
        <a:srgbClr val="5EA7AA"/>
      </a:hlink>
      <a:folHlink>
        <a:srgbClr val="A295BE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